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57" r:id="rId4"/>
    <p:sldId id="259" r:id="rId5"/>
    <p:sldId id="258" r:id="rId6"/>
    <p:sldId id="262" r:id="rId7"/>
    <p:sldId id="25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AE554-8087-D271-7A5F-46B92DC3E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27D6FB-58E2-0459-270B-FA7F87A8FE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F80F5-78A0-F5FB-A8ED-16A1E11FD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15A-5D71-9B4C-BFB5-652416B2C4F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905C7-E6B2-BE90-C9F6-388AB1ABE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1C753-5D41-8107-4C6C-5A3200D2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3CFA-3E97-2148-81A9-AFBF6C78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61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CFF16-8C67-DC61-6924-4DA0A8607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B256F-CB7F-43B8-AABB-7946D9AA1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49002-CF1D-1823-3F83-63E9A4059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15A-5D71-9B4C-BFB5-652416B2C4F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C444C-78AF-16CD-8AD4-3ED665968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40898-4AF5-04EA-92F4-DFB855E77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3CFA-3E97-2148-81A9-AFBF6C78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70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BDDDE-47D0-944E-392A-C9BAA8FEF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63489-5246-4DEB-3D21-68D685747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AD46E-48AE-0D57-B604-A5A831713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15A-5D71-9B4C-BFB5-652416B2C4F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F1470-8DF4-02CB-8446-19D987AB0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3736D-D15D-D823-1B1C-5E3A6F1F0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3CFA-3E97-2148-81A9-AFBF6C78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51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2A74-D50D-C757-D94B-1BF3DF9B4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C45D8-096C-3F69-7BCD-4E6479B737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1BBF85-4D18-E694-7992-D8816DC54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303D65-1A59-91BF-6E58-B35A85EA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15A-5D71-9B4C-BFB5-652416B2C4F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DE46A-4914-37E2-AEB3-69E391754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F14DB-87CD-E78F-9BFF-51385E9B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3CFA-3E97-2148-81A9-AFBF6C78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11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73AD5-F9F5-4A38-DD10-DEDF30844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D17D9-6D15-6AF0-739E-4F57ABA83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B264B-F33B-E89A-DB0F-EF5A5BACD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96F872-E9B5-81D5-22CC-256A29076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A98522-A416-D917-7D98-5C06E43D5A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57C3EA-F0F2-719F-9F32-0BC2E73C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15A-5D71-9B4C-BFB5-652416B2C4F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58B675-AD5B-E12F-00B2-732CF1BFD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CD13E9-AC24-900B-61F1-8EE74429E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3CFA-3E97-2148-81A9-AFBF6C78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96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02981-80F9-2D5A-35F6-A6CA113E4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E53349-4FAD-4DCC-1592-616204A18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15A-5D71-9B4C-BFB5-652416B2C4F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3F0E2-CE84-762D-7F7C-044AE05F5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58EAD-C21B-B7EC-781C-6AFA1E9E0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3CFA-3E97-2148-81A9-AFBF6C78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EA8ADC-2CFC-EA25-04C6-D27E12E2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15A-5D71-9B4C-BFB5-652416B2C4F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F0A54A-05EE-391D-7841-4740C21A2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1052F6-0518-38D6-9F24-A660FBFC4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3CFA-3E97-2148-81A9-AFBF6C78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9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27014-FA08-A4C9-C2ED-30ED85765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397F8-13F0-AB3C-9D02-F87C788E3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9AD04-AE49-040A-4524-5AF0DB97F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2C1AE3-CDA7-732E-E365-6969741DF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15A-5D71-9B4C-BFB5-652416B2C4F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BE45EC-F43B-4067-C914-4A0658777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8171B-09C6-0F21-997F-46EDFB3C2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3CFA-3E97-2148-81A9-AFBF6C78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239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9A605-5B07-4227-0C6A-0C650E41C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B064C7-B32D-375B-6497-31E3456555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C9767-2302-D0F6-8285-A4471B1D3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861B1-38B1-99C2-B51F-9F76F1813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15A-5D71-9B4C-BFB5-652416B2C4F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16C761-356D-1C7A-4454-B9CBA8F9F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0597B-C5ED-72F4-173D-885C474D5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3CFA-3E97-2148-81A9-AFBF6C78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572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EFF25-B964-FACF-0C91-0EB43EA4F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4B4786-108B-6037-983C-0FDCC45063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1CBD1-544A-AEF3-CC41-41728A613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15A-5D71-9B4C-BFB5-652416B2C4F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8F181-5A17-53E9-EE4C-6BF72B6C8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36213-F6E0-B2F4-17AB-B94E63618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3CFA-3E97-2148-81A9-AFBF6C78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88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85A224-9606-1A84-46F0-A34CEB7EAD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A7FB0C-6C93-77A9-7146-DFE13A846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44AB6-1C2D-5A9D-086B-326852EFF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15A-5D71-9B4C-BFB5-652416B2C4F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97E3A-C8F6-91A9-00DF-F0FE0B979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AFC42-AFAA-2018-8544-B8E054790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03CFA-3E97-2148-81A9-AFBF6C78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123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733A5E-46A1-1F1D-0198-017A6A648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AE9F2-60D9-02AD-6782-E3E192707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60C26-41FD-4A63-9CD8-8D28BC1660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F9915A-5D71-9B4C-BFB5-652416B2C4F4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F2781-B99A-439B-D999-3A42ABB19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1ADA3-DC0E-B1A8-FD2B-2AB55C21E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C03CFA-3E97-2148-81A9-AFBF6C78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3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16FA4-2F45-3E8E-9701-6B6392439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Faith</a:t>
            </a:r>
            <a:r>
              <a:rPr lang="en-US" dirty="0"/>
              <a:t> – </a:t>
            </a:r>
            <a:r>
              <a:rPr lang="en-US" sz="2800" dirty="0"/>
              <a:t>believe, trust, lean – (opposite is unbelief)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C5D9F-7296-DA14-D35B-A19584D15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 marR="0" lv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u="sng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Senses</a:t>
            </a: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connect us to this physical world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u="sng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Faith</a:t>
            </a: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connects us to the things we cannot see (unseen)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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Many kinds of faith, but </a:t>
            </a:r>
            <a:r>
              <a:rPr lang="en-US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Biblical Faith</a:t>
            </a: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connects us to the invisible / eternal reality of </a:t>
            </a:r>
            <a:r>
              <a:rPr lang="en-US" u="sng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God Himself</a:t>
            </a: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and </a:t>
            </a:r>
            <a:r>
              <a:rPr lang="en-US" u="sng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His word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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 the world – seeing is believing, in scripture </a:t>
            </a:r>
            <a:r>
              <a:rPr lang="en-US" u="sng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believing is seeing</a:t>
            </a: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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Faith is more about how you live than what you know.  We need both understanding and action.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02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D065C-A53C-DEC1-F7BC-953E191C7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Luke 17:3-6   Faith and the Mulberry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CD635-A829-D9F8-99E5-FFD9BA62F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1448"/>
            <a:ext cx="10515600" cy="4705515"/>
          </a:xfrm>
        </p:spPr>
        <p:txBody>
          <a:bodyPr/>
          <a:lstStyle/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 on your guard! If your brother sins, rebuke him; and if he repents, forgive him. </a:t>
            </a:r>
            <a:r>
              <a:rPr lang="en-US" sz="3200" b="1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4 </a:t>
            </a: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</a:t>
            </a:r>
            <a:r>
              <a:rPr lang="en-US" sz="3200" u="sng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he sins against you seven times a day</a:t>
            </a: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and returns to you seven times, saying, ‘I repent,’ you shall forgive him.”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5 </a:t>
            </a: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apostles said to the Lord, </a:t>
            </a:r>
            <a:r>
              <a:rPr lang="en-US" sz="32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“Increase our faith!”</a:t>
            </a: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3200" b="1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6 </a:t>
            </a: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But the Lord said, “If you had faith the </a:t>
            </a:r>
            <a:r>
              <a:rPr lang="en-US" sz="3200" u="sng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size of a mustard seed</a:t>
            </a:r>
            <a:r>
              <a:rPr lang="en-US" sz="3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you could say to this mulberry tree, ‘Be uprooted and be planted in the sea’; and it would obey you.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364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tree with many roots&#10;&#10;Description automatically generated">
            <a:extLst>
              <a:ext uri="{FF2B5EF4-FFF2-40B4-BE49-F238E27FC236}">
                <a16:creationId xmlns:a16="http://schemas.microsoft.com/office/drawing/2014/main" id="{457E967A-4E74-41CD-8841-D2FB7425B9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2021" y="741406"/>
            <a:ext cx="10527957" cy="5659394"/>
          </a:xfrm>
        </p:spPr>
      </p:pic>
    </p:spTree>
    <p:extLst>
      <p:ext uri="{BB962C8B-B14F-4D97-AF65-F5344CB8AC3E}">
        <p14:creationId xmlns:p14="http://schemas.microsoft.com/office/powerpoint/2010/main" val="17979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standing under a tree&#10;&#10;Description automatically generated">
            <a:extLst>
              <a:ext uri="{FF2B5EF4-FFF2-40B4-BE49-F238E27FC236}">
                <a16:creationId xmlns:a16="http://schemas.microsoft.com/office/drawing/2014/main" id="{A5A87186-1F89-B741-18E5-30DCC47D0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2650232" y="1357142"/>
            <a:ext cx="6207880" cy="4143716"/>
          </a:xfrm>
        </p:spPr>
      </p:pic>
    </p:spTree>
    <p:extLst>
      <p:ext uri="{BB962C8B-B14F-4D97-AF65-F5344CB8AC3E}">
        <p14:creationId xmlns:p14="http://schemas.microsoft.com/office/powerpoint/2010/main" val="2320414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person standing on a sand dune&#10;&#10;Description automatically generated">
            <a:extLst>
              <a:ext uri="{FF2B5EF4-FFF2-40B4-BE49-F238E27FC236}">
                <a16:creationId xmlns:a16="http://schemas.microsoft.com/office/drawing/2014/main" id="{8D4D076C-ED92-CC96-C1AE-638CA57DC0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781" y="233854"/>
            <a:ext cx="9600437" cy="6390291"/>
          </a:xfrm>
        </p:spPr>
      </p:pic>
    </p:spTree>
    <p:extLst>
      <p:ext uri="{BB962C8B-B14F-4D97-AF65-F5344CB8AC3E}">
        <p14:creationId xmlns:p14="http://schemas.microsoft.com/office/powerpoint/2010/main" val="742735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5107B-6E76-8349-224D-A16C776A1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4518"/>
            <a:ext cx="10515600" cy="612337"/>
          </a:xfrm>
        </p:spPr>
        <p:txBody>
          <a:bodyPr>
            <a:normAutofit fontScale="90000"/>
          </a:bodyPr>
          <a:lstStyle/>
          <a:p>
            <a:r>
              <a:rPr lang="en-US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Power of Jesus Over a Demon – Matthew 17:14-20</a:t>
            </a:r>
            <a:b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54C15-2478-A255-2380-F7DB2F94E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110" y="1253331"/>
            <a:ext cx="10909738" cy="47480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14 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when they came to the crowd, a man came up to him and, kneeling before him, </a:t>
            </a:r>
            <a:r>
              <a:rPr lang="en-US" sz="26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15 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said, “Lord, have mercy on my son, for he has seizures, and he suffers terribly. For often he falls into the fire, and often into the water. </a:t>
            </a:r>
            <a:r>
              <a:rPr lang="en-US" sz="26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16 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I brought him to your disciples, and they could not heal him.” </a:t>
            </a:r>
            <a:r>
              <a:rPr lang="en-US" sz="26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17 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Jesus answered, “O faithless and twisted generation, how long am I to be with you? How long am I to bear with you? </a:t>
            </a:r>
          </a:p>
          <a:p>
            <a:pPr marL="0" indent="0">
              <a:buNone/>
            </a:pP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Bring him here to me.” </a:t>
            </a:r>
            <a:r>
              <a:rPr lang="en-US" sz="26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18 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Jesus rebuked the demon, and it</a:t>
            </a:r>
            <a:r>
              <a:rPr lang="en-US" sz="26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came out of him, and the boy was healed instantly.</a:t>
            </a:r>
            <a:r>
              <a:rPr lang="en-US" sz="26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19 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Then the disciples came to Jesus privately and said, “Why could we not cast it out?” </a:t>
            </a:r>
            <a:r>
              <a:rPr lang="en-US" sz="26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20 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said to them, “Because of your little faith. </a:t>
            </a:r>
            <a:r>
              <a:rPr lang="en-US" sz="26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 truly, I say to you, if you have faith like a grain of mustard seed, you will say to this mountain, ‘Move from here to there,’ and it will move, and nothing will be impossible for you.”</a:t>
            </a:r>
            <a:r>
              <a:rPr lang="en-US" sz="2600" u="sng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2600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118202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E55B-43CE-0383-505A-62D0557C5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861" y="633248"/>
            <a:ext cx="11298621" cy="5591503"/>
          </a:xfrm>
        </p:spPr>
        <p:txBody>
          <a:bodyPr>
            <a:normAutofit fontScale="90000"/>
          </a:bodyPr>
          <a:lstStyle/>
          <a:p>
            <a:pPr marL="342900" marR="0" lvl="0" indent="-342900" algn="l">
              <a:spcBef>
                <a:spcPts val="0"/>
              </a:spcBef>
              <a:spcAft>
                <a:spcPts val="0"/>
              </a:spcAft>
            </a:pPr>
            <a:r>
              <a:rPr lang="en-US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to strengthen my faith:</a:t>
            </a:r>
            <a:br>
              <a:rPr lang="en-US" sz="27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7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US" sz="27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1) Abide in Jesus / pray – </a:t>
            </a:r>
            <a:r>
              <a:rPr lang="en-US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John 15:1-5, Philippians 4:4-7, James 1:5</a:t>
            </a:r>
            <a:br>
              <a:rPr lang="en-US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br>
              <a:rPr lang="en-US" sz="31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1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2) </a:t>
            </a:r>
            <a:r>
              <a:rPr lang="en-US" sz="3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Meditate on God’s word and grow in obedience to it – 	      	</a:t>
            </a:r>
            <a:r>
              <a:rPr lang="en-US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James 2:22-26, Rom. 10:17, Psalm 1, John 14:23</a:t>
            </a:r>
            <a:br>
              <a:rPr lang="en-US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br>
              <a:rPr lang="en-US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3) Walk in community and fellowship with other believers – </a:t>
            </a:r>
            <a:r>
              <a:rPr lang="en-US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Hebrews 10:24-25, Romans 12</a:t>
            </a:r>
            <a:br>
              <a:rPr lang="en-US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br>
              <a:rPr lang="en-US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br>
              <a:rPr lang="en-US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&gt;  	</a:t>
            </a:r>
            <a:r>
              <a:rPr lang="en-US" sz="3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What is one way I need to respond?  </a:t>
            </a:r>
            <a:br>
              <a:rPr lang="en-US" sz="3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31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Share with someone what you decide…</a:t>
            </a:r>
            <a:br>
              <a:rPr lang="en-US" sz="31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3530812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527</Words>
  <Application>Microsoft Macintosh PowerPoint</Application>
  <PresentationFormat>Widescreen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 Theme</vt:lpstr>
      <vt:lpstr>Faith – believe, trust, lean – (opposite is unbelief)</vt:lpstr>
      <vt:lpstr>Luke 17:3-6   Faith and the Mulberry Tree</vt:lpstr>
      <vt:lpstr>PowerPoint Presentation</vt:lpstr>
      <vt:lpstr>PowerPoint Presentation</vt:lpstr>
      <vt:lpstr>PowerPoint Presentation</vt:lpstr>
      <vt:lpstr>The Power of Jesus Over a Demon – Matthew 17:14-20 </vt:lpstr>
      <vt:lpstr>How to strengthen my faith:   1) Abide in Jesus / pray – John 15:1-5, Philippians 4:4-7, James 1:5   2) Meditate on God’s word and grow in obedience to it –         James 2:22-26, Rom. 10:17, Psalm 1, John 14:23    3) Walk in community and fellowship with other believers – Hebrews 10:24-25, Romans 12     &gt;   What is one way I need to respond?    Share with someone what you decide…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 Leininger</dc:creator>
  <cp:lastModifiedBy>Pete Leininger</cp:lastModifiedBy>
  <cp:revision>10</cp:revision>
  <dcterms:created xsi:type="dcterms:W3CDTF">2026-10-10T18:53:49Z</dcterms:created>
  <dcterms:modified xsi:type="dcterms:W3CDTF">2026-10-11T04:44:12Z</dcterms:modified>
</cp:coreProperties>
</file>