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1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2F968-0047-CFFE-E54A-AF0B96AF01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9312" y="770766"/>
            <a:ext cx="9720037" cy="2541431"/>
          </a:xfrm>
        </p:spPr>
        <p:txBody>
          <a:bodyPr/>
          <a:lstStyle/>
          <a:p>
            <a:pPr algn="ctr"/>
            <a:r>
              <a:rPr lang="en-US" b="1" dirty="0">
                <a:latin typeface="Lucida Sans" panose="020B0602030504020204" pitchFamily="34" charset="77"/>
                <a:cs typeface="Arial" panose="020B0604020202020204" pitchFamily="34" charset="0"/>
              </a:rPr>
              <a:t>Faith is for today</a:t>
            </a:r>
            <a:r>
              <a:rPr lang="en-US" b="1" dirty="0">
                <a:latin typeface="Lucida Sans" panose="020B0602030504020204" pitchFamily="34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01285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96526-40BE-4B3F-8297-F734FCA50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78373"/>
            <a:ext cx="9603275" cy="11666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Faith  </a:t>
            </a:r>
            <a:br>
              <a:rPr lang="en-US" sz="3600" b="1" dirty="0">
                <a:solidFill>
                  <a:srgbClr val="000000"/>
                </a:solidFill>
              </a:rPr>
            </a:br>
            <a:r>
              <a:rPr lang="en-US" sz="3600" b="1" dirty="0">
                <a:solidFill>
                  <a:srgbClr val="000000"/>
                </a:solidFill>
              </a:rPr>
              <a:t>central and vital to life in God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257E4-DD33-88F8-B1F4-95A5C41AC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745" y="2047262"/>
            <a:ext cx="10731062" cy="2955661"/>
          </a:xfrm>
        </p:spPr>
        <p:txBody>
          <a:bodyPr>
            <a:noAutofit/>
          </a:bodyPr>
          <a:lstStyle/>
          <a:p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Hebrews 11:6 - </a:t>
            </a:r>
            <a:r>
              <a:rPr lang="en-US" sz="3200" i="1" dirty="0">
                <a:solidFill>
                  <a:srgbClr val="000000"/>
                </a:solidFill>
              </a:rPr>
              <a:t>“Without faith it is impossible to please God.”</a:t>
            </a:r>
            <a:endParaRPr lang="en-US" sz="32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2 Corinthians 5:7 - </a:t>
            </a:r>
            <a:r>
              <a:rPr lang="en-US" sz="3200" i="1" dirty="0">
                <a:solidFill>
                  <a:srgbClr val="000000"/>
                </a:solidFill>
              </a:rPr>
              <a:t>“We live by faith, not by sight.”</a:t>
            </a:r>
          </a:p>
          <a:p>
            <a:r>
              <a:rPr lang="en-US" sz="3200" b="1" i="1" u="none" strike="noStrike" dirty="0">
                <a:solidFill>
                  <a:srgbClr val="000000"/>
                </a:solidFill>
                <a:effectLst/>
              </a:rPr>
              <a:t>Ephesians 2:8 </a:t>
            </a:r>
            <a:r>
              <a:rPr lang="en-US" sz="3200" b="0" i="1" u="none" strike="noStrike" dirty="0">
                <a:solidFill>
                  <a:srgbClr val="000000"/>
                </a:solidFill>
                <a:effectLst/>
              </a:rPr>
              <a:t>– By grace you have been saved, through faith</a:t>
            </a:r>
          </a:p>
          <a:p>
            <a:r>
              <a:rPr lang="en-US" sz="3200" b="1" i="1" dirty="0">
                <a:solidFill>
                  <a:srgbClr val="000000"/>
                </a:solidFill>
              </a:rPr>
              <a:t>James 2:29 </a:t>
            </a:r>
            <a:r>
              <a:rPr lang="en-US" sz="3200" i="1" dirty="0">
                <a:solidFill>
                  <a:srgbClr val="000000"/>
                </a:solidFill>
              </a:rPr>
              <a:t>– So faith without deeds is dead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endParaRPr lang="en-US" sz="3200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7771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D0C59-D2A7-8FD7-3BBF-A45D7E43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84560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00"/>
                </a:solidFill>
                <a:latin typeface="-webkit-standard"/>
              </a:rPr>
              <a:t>Faith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3F691-905C-EDC6-3BFB-78B1555E4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47566"/>
            <a:ext cx="9603275" cy="3450613"/>
          </a:xfrm>
        </p:spPr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3200" u="sng" dirty="0"/>
              <a:t>Senses</a:t>
            </a:r>
            <a:r>
              <a:rPr lang="en-US" sz="3200" dirty="0"/>
              <a:t> connect us to this physical world </a:t>
            </a:r>
          </a:p>
          <a:p>
            <a:pPr marL="0" indent="0">
              <a:buNone/>
            </a:pPr>
            <a:r>
              <a:rPr lang="en-US" sz="3200" dirty="0"/>
              <a:t>   </a:t>
            </a:r>
            <a:r>
              <a:rPr lang="en-US" sz="3200" u="sng" dirty="0"/>
              <a:t>Faith</a:t>
            </a:r>
            <a:r>
              <a:rPr lang="en-US" sz="3200" dirty="0"/>
              <a:t> connects us to the things we cannot see (unseen)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u="sng" dirty="0"/>
              <a:t>Biblical Faith</a:t>
            </a:r>
            <a:r>
              <a:rPr lang="en-US" sz="3200" b="1" dirty="0"/>
              <a:t> </a:t>
            </a:r>
            <a:r>
              <a:rPr lang="en-US" sz="3200" dirty="0"/>
              <a:t>– connects us to the invisible \ eternal reality of </a:t>
            </a:r>
            <a:r>
              <a:rPr lang="en-US" sz="3200" u="sng" dirty="0"/>
              <a:t>God Himself </a:t>
            </a:r>
            <a:r>
              <a:rPr lang="en-US" sz="3200" dirty="0"/>
              <a:t>and </a:t>
            </a:r>
            <a:r>
              <a:rPr lang="en-US" sz="3200" u="sng" dirty="0"/>
              <a:t>His word</a:t>
            </a:r>
          </a:p>
        </p:txBody>
      </p:sp>
    </p:spTree>
    <p:extLst>
      <p:ext uri="{BB962C8B-B14F-4D97-AF65-F5344CB8AC3E}">
        <p14:creationId xmlns:p14="http://schemas.microsoft.com/office/powerpoint/2010/main" val="254083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CD621-C3DE-D147-6518-890C1C1AD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30644"/>
            <a:ext cx="9603275" cy="75101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World vs Scripture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38122-C16B-941E-C7E2-1C2EAF92B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1" dirty="0"/>
              <a:t>World</a:t>
            </a:r>
            <a:r>
              <a:rPr lang="en-US" sz="3200" dirty="0"/>
              <a:t> – </a:t>
            </a:r>
            <a:r>
              <a:rPr lang="en-US" sz="3200" i="1" dirty="0"/>
              <a:t>seeing is believing</a:t>
            </a:r>
          </a:p>
          <a:p>
            <a:r>
              <a:rPr lang="en-US" sz="3200" b="1" dirty="0"/>
              <a:t>Scripture</a:t>
            </a:r>
            <a:r>
              <a:rPr lang="en-US" sz="3200" dirty="0"/>
              <a:t> – </a:t>
            </a:r>
            <a:r>
              <a:rPr lang="en-US" sz="3200" i="1" dirty="0"/>
              <a:t>believing is seeing</a:t>
            </a:r>
          </a:p>
          <a:p>
            <a:pPr marL="0" indent="0">
              <a:buNone/>
            </a:pPr>
            <a:r>
              <a:rPr lang="en-US" sz="3200" dirty="0"/>
              <a:t>		- 2 Corinthians 4:16-18</a:t>
            </a:r>
          </a:p>
          <a:p>
            <a:pPr marL="0" indent="0">
              <a:buNone/>
            </a:pPr>
            <a:r>
              <a:rPr lang="en-US" sz="3200" dirty="0"/>
              <a:t>		- John 11:39-40</a:t>
            </a:r>
          </a:p>
          <a:p>
            <a:pPr marL="0" indent="0">
              <a:buNone/>
            </a:pPr>
            <a:r>
              <a:rPr lang="en-US" sz="3200" dirty="0"/>
              <a:t>		- Hebrews 11:3</a:t>
            </a:r>
          </a:p>
        </p:txBody>
      </p:sp>
    </p:spTree>
    <p:extLst>
      <p:ext uri="{BB962C8B-B14F-4D97-AF65-F5344CB8AC3E}">
        <p14:creationId xmlns:p14="http://schemas.microsoft.com/office/powerpoint/2010/main" val="151589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13035-D268-D167-D8A9-76FC28977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Believing is </a:t>
            </a:r>
            <a:r>
              <a:rPr lang="en-US" b="1" dirty="0" err="1"/>
              <a:t>SEEing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E8BB8-B757-6F0D-B589-7CB6A2FA3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116122"/>
          </a:xfrm>
        </p:spPr>
        <p:txBody>
          <a:bodyPr>
            <a:noAutofit/>
          </a:bodyPr>
          <a:lstStyle/>
          <a:p>
            <a:r>
              <a:rPr lang="en-US" sz="3200" dirty="0"/>
              <a:t>When we: </a:t>
            </a:r>
          </a:p>
          <a:p>
            <a:pPr marL="0" indent="0">
              <a:buNone/>
            </a:pPr>
            <a:r>
              <a:rPr lang="en-US" sz="3200" dirty="0"/>
              <a:t>&gt; </a:t>
            </a:r>
            <a:r>
              <a:rPr lang="en-US" sz="2800" i="1" dirty="0"/>
              <a:t>fix the eyes of our heart on the nature / character of God</a:t>
            </a:r>
          </a:p>
          <a:p>
            <a:pPr marL="0" indent="0">
              <a:buNone/>
            </a:pPr>
            <a:r>
              <a:rPr lang="en-US" sz="3200" dirty="0"/>
              <a:t> &gt; </a:t>
            </a:r>
            <a:r>
              <a:rPr lang="en-US" sz="2800" i="1" dirty="0"/>
              <a:t>we meditate on His words and promises</a:t>
            </a:r>
          </a:p>
          <a:p>
            <a:pPr marL="0" indent="0">
              <a:buNone/>
            </a:pPr>
            <a:r>
              <a:rPr lang="en-US" sz="3200" dirty="0"/>
              <a:t> &gt; </a:t>
            </a:r>
            <a:r>
              <a:rPr lang="en-US" sz="2800" i="1" dirty="0"/>
              <a:t>step out in obedience in response</a:t>
            </a:r>
          </a:p>
          <a:p>
            <a:pPr marL="0" indent="0">
              <a:buNone/>
            </a:pPr>
            <a:r>
              <a:rPr lang="en-US" sz="2800" b="1" dirty="0"/>
              <a:t>The truth of who He is and the power of His promises become reality in our life and experience here… </a:t>
            </a:r>
          </a:p>
        </p:txBody>
      </p:sp>
    </p:spTree>
    <p:extLst>
      <p:ext uri="{BB962C8B-B14F-4D97-AF65-F5344CB8AC3E}">
        <p14:creationId xmlns:p14="http://schemas.microsoft.com/office/powerpoint/2010/main" val="3522197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73815-165E-6703-CEA3-BADB1BE2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Faith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0CC7A-E4E2-6BC0-21F0-FBE7AA0F4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3943634"/>
          </a:xfrm>
        </p:spPr>
        <p:txBody>
          <a:bodyPr>
            <a:normAutofit/>
          </a:bodyPr>
          <a:lstStyle/>
          <a:p>
            <a:r>
              <a:rPr lang="en-US" sz="2800" b="1" dirty="0"/>
              <a:t>Believe</a:t>
            </a:r>
            <a:r>
              <a:rPr lang="en-US" sz="2800" dirty="0"/>
              <a:t> -	Hebrew &gt; root “</a:t>
            </a:r>
            <a:r>
              <a:rPr lang="en-US" sz="2800" u="sng" dirty="0" err="1"/>
              <a:t>aman</a:t>
            </a:r>
            <a:r>
              <a:rPr lang="en-US" sz="2800" dirty="0"/>
              <a:t>” – stand firm, steady, faithful</a:t>
            </a:r>
          </a:p>
          <a:p>
            <a:pPr marL="1371600" lvl="3" indent="0">
              <a:buNone/>
            </a:pPr>
            <a:r>
              <a:rPr lang="en-US" sz="2800" dirty="0"/>
              <a:t>   	Greek &gt; </a:t>
            </a:r>
            <a:r>
              <a:rPr lang="en-US" sz="2800" u="sng" dirty="0" err="1"/>
              <a:t>pisteuo</a:t>
            </a:r>
            <a:r>
              <a:rPr lang="en-US" sz="2800" dirty="0"/>
              <a:t> - to trust in, rely on, and cling to</a:t>
            </a:r>
          </a:p>
          <a:p>
            <a:pPr marL="1371600" lvl="3" indent="0">
              <a:buNone/>
            </a:pPr>
            <a:endParaRPr lang="en-US" sz="2800" dirty="0"/>
          </a:p>
          <a:p>
            <a:r>
              <a:rPr lang="en-US" sz="2800" b="1" dirty="0"/>
              <a:t>Trust</a:t>
            </a:r>
            <a:r>
              <a:rPr lang="en-US" sz="3400" dirty="0"/>
              <a:t> – 	</a:t>
            </a:r>
            <a:r>
              <a:rPr lang="en-US" sz="2800" dirty="0"/>
              <a:t>Hebrew &gt; </a:t>
            </a:r>
            <a:r>
              <a:rPr lang="en-US" sz="2800" u="sng" dirty="0" err="1"/>
              <a:t>batakh</a:t>
            </a:r>
            <a:r>
              <a:rPr lang="en-US" sz="2800" dirty="0"/>
              <a:t>, feel secure, rely on, lean on  			Greek &gt; </a:t>
            </a:r>
            <a:r>
              <a:rPr lang="en-US" sz="2800" u="sng" dirty="0" err="1"/>
              <a:t>pistis</a:t>
            </a:r>
            <a:r>
              <a:rPr lang="en-US" sz="2800" dirty="0"/>
              <a:t> (noun) </a:t>
            </a:r>
            <a:r>
              <a:rPr lang="en-US" sz="2800" u="sng" dirty="0" err="1"/>
              <a:t>pisteuō</a:t>
            </a:r>
            <a:r>
              <a:rPr lang="en-US" sz="2800" dirty="0"/>
              <a:t> (verb) -  faithful, belief, 				    reliable, entrust oneself to     </a:t>
            </a:r>
            <a:endParaRPr lang="en-US" sz="3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147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93DA6-C852-CA8C-421F-13A5FB4D8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Faith Means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54B60-8E93-F9B6-102E-8A7DC23A7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Lean</a:t>
            </a:r>
            <a:r>
              <a:rPr lang="en-US" sz="2800" dirty="0"/>
              <a:t> – Hebrew &gt; </a:t>
            </a:r>
            <a:r>
              <a:rPr lang="en-US" sz="2800" u="sng" dirty="0" err="1"/>
              <a:t>sha’an</a:t>
            </a:r>
            <a:r>
              <a:rPr lang="en-US" sz="2800" dirty="0"/>
              <a:t> – lean on, rely on, receive support 				from the one your leaning on</a:t>
            </a:r>
          </a:p>
          <a:p>
            <a:r>
              <a:rPr lang="en-US" sz="2800" b="1" dirty="0"/>
              <a:t>Faith</a:t>
            </a:r>
            <a:r>
              <a:rPr lang="en-US" sz="2800" dirty="0"/>
              <a:t> – Hebrew &gt; </a:t>
            </a:r>
            <a:r>
              <a:rPr lang="en-US" sz="2800" u="sng" dirty="0" err="1"/>
              <a:t>emunah</a:t>
            </a:r>
            <a:r>
              <a:rPr lang="en-US" sz="2800" dirty="0"/>
              <a:t> – steadfastness, faithfulness, action 			 showing reliance on and loyalty to God</a:t>
            </a:r>
          </a:p>
          <a:p>
            <a:pPr marL="1371600" lvl="3" indent="0">
              <a:buNone/>
            </a:pPr>
            <a:r>
              <a:rPr lang="en-US" sz="2800" dirty="0"/>
              <a:t> Greek &gt; </a:t>
            </a:r>
            <a:r>
              <a:rPr lang="en-US" sz="2800" u="sng" dirty="0" err="1"/>
              <a:t>pistis</a:t>
            </a:r>
            <a:r>
              <a:rPr lang="en-US" sz="2800" dirty="0"/>
              <a:t> – convinced, confident, trustworthy</a:t>
            </a:r>
          </a:p>
        </p:txBody>
      </p:sp>
    </p:spTree>
    <p:extLst>
      <p:ext uri="{BB962C8B-B14F-4D97-AF65-F5344CB8AC3E}">
        <p14:creationId xmlns:p14="http://schemas.microsoft.com/office/powerpoint/2010/main" val="77376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3E197-D6F6-F6BB-A6CD-93804C964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AC6F-41AB-3A52-3656-50B84D4EC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4815" y="802298"/>
            <a:ext cx="10857185" cy="2541431"/>
          </a:xfrm>
        </p:spPr>
        <p:txBody>
          <a:bodyPr/>
          <a:lstStyle/>
          <a:p>
            <a:pPr algn="ctr"/>
            <a:r>
              <a:rPr lang="en-US" b="1" dirty="0">
                <a:latin typeface="Lucida Sans" panose="020B0602030504020204" pitchFamily="34" charset="77"/>
                <a:cs typeface="Arial" panose="020B0604020202020204" pitchFamily="34" charset="0"/>
              </a:rPr>
              <a:t>Faith is for today</a:t>
            </a:r>
            <a:r>
              <a:rPr lang="en-US" b="1" dirty="0">
                <a:latin typeface="Lucida Sans" panose="020B0602030504020204" pitchFamily="34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279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99EE1-93CA-F6E0-78C3-5D498E42D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Faith When Life Gets Difficult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AC204-D0D8-AC97-639F-490B6FDDF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sz="3500" b="1" i="0" u="none" strike="noStrike" dirty="0">
                <a:solidFill>
                  <a:srgbClr val="000000"/>
                </a:solidFill>
                <a:effectLst/>
              </a:rPr>
              <a:t>The real test of faith comes </a:t>
            </a:r>
            <a:r>
              <a:rPr lang="en-US" sz="3500" b="1" i="0" u="sng" strike="noStrike" dirty="0">
                <a:solidFill>
                  <a:srgbClr val="000000"/>
                </a:solidFill>
                <a:effectLst/>
              </a:rPr>
              <a:t>under pressure</a:t>
            </a:r>
            <a:r>
              <a:rPr lang="en-US" sz="3500" b="1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en-US" sz="35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endParaRPr lang="en-US" sz="28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en-US" sz="3500" b="0" i="0" u="none" strike="noStrike" dirty="0">
                <a:solidFill>
                  <a:srgbClr val="000000"/>
                </a:solidFill>
                <a:effectLst/>
              </a:rPr>
              <a:t>When trials come:</a:t>
            </a:r>
          </a:p>
          <a:p>
            <a:pPr algn="l"/>
            <a:r>
              <a:rPr lang="en-US" sz="3500" b="1" i="0" u="none" strike="noStrike" dirty="0">
                <a:solidFill>
                  <a:srgbClr val="000000"/>
                </a:solidFill>
                <a:effectLst/>
              </a:rPr>
              <a:t>Don't back up — lean in.</a:t>
            </a:r>
          </a:p>
          <a:p>
            <a:pPr algn="l"/>
            <a:r>
              <a:rPr lang="en-US" sz="3500" b="1" i="0" u="none" strike="noStrike" dirty="0">
                <a:solidFill>
                  <a:srgbClr val="000000"/>
                </a:solidFill>
                <a:effectLst/>
              </a:rPr>
              <a:t>Don't give up — keep moving forward.</a:t>
            </a:r>
          </a:p>
          <a:p>
            <a:pPr algn="l"/>
            <a:r>
              <a:rPr lang="en-US" sz="3500" b="1" i="0" u="none" strike="noStrike" dirty="0">
                <a:solidFill>
                  <a:srgbClr val="000000"/>
                </a:solidFill>
                <a:effectLst/>
              </a:rPr>
              <a:t>Don't rely only on what you see — trust God.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88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129B9-FF38-8175-33E3-42201E0D2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Faith Is for Today!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4EAC6-15B1-B58B-45BC-F8A19794F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800" b="1" i="0" u="none" strike="noStrike" dirty="0">
                <a:solidFill>
                  <a:srgbClr val="000000"/>
                </a:solidFill>
                <a:effectLst/>
              </a:rPr>
              <a:t>Don't let the enemy tell you: “Not today… tomorrow.”</a:t>
            </a:r>
          </a:p>
          <a:p>
            <a:pPr marL="0" indent="0" algn="l">
              <a:buNone/>
            </a:pPr>
            <a:r>
              <a:rPr lang="en-US" sz="4600" b="0" i="0" u="none" strike="noStrike" dirty="0">
                <a:solidFill>
                  <a:srgbClr val="000000"/>
                </a:solidFill>
                <a:effectLst/>
              </a:rPr>
              <a:t>	- </a:t>
            </a:r>
            <a:r>
              <a:rPr lang="en-US" sz="4500" b="0" i="0" u="none" strike="noStrike" dirty="0">
                <a:solidFill>
                  <a:srgbClr val="000000"/>
                </a:solidFill>
                <a:effectLst/>
              </a:rPr>
              <a:t>God meets us in the present</a:t>
            </a:r>
          </a:p>
          <a:p>
            <a:pPr marL="0" indent="0" algn="l">
              <a:buNone/>
            </a:pPr>
            <a:r>
              <a:rPr lang="en-US" sz="4500" b="0" i="0" u="none" strike="noStrike" dirty="0">
                <a:solidFill>
                  <a:srgbClr val="000000"/>
                </a:solidFill>
                <a:effectLst/>
              </a:rPr>
              <a:t>	- He meets us as “I am”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854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C617E-1F56-8CB9-D01F-97281231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What should I Do?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DC768-89AE-1034-5674-F6CB394CB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2430144"/>
          </a:xfrm>
        </p:spPr>
        <p:txBody>
          <a:bodyPr>
            <a:normAutofit/>
          </a:bodyPr>
          <a:lstStyle/>
          <a:p>
            <a:r>
              <a:rPr lang="en-US" sz="3200" dirty="0"/>
              <a:t>Surrender yourself / your situation to Him (I trust you)</a:t>
            </a:r>
          </a:p>
          <a:p>
            <a:r>
              <a:rPr lang="en-US" sz="3200" dirty="0"/>
              <a:t>As He speaks, stand on His word, with thanksgiving</a:t>
            </a:r>
          </a:p>
          <a:p>
            <a:r>
              <a:rPr lang="en-US" sz="3200" dirty="0"/>
              <a:t>Walk your faith out in steps of obedience</a:t>
            </a:r>
          </a:p>
        </p:txBody>
      </p:sp>
    </p:spTree>
    <p:extLst>
      <p:ext uri="{BB962C8B-B14F-4D97-AF65-F5344CB8AC3E}">
        <p14:creationId xmlns:p14="http://schemas.microsoft.com/office/powerpoint/2010/main" val="2750834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93E1-7CF0-8344-8000-6978A655F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804519"/>
            <a:ext cx="10585297" cy="3557416"/>
          </a:xfrm>
        </p:spPr>
        <p:txBody>
          <a:bodyPr>
            <a:normAutofit fontScale="90000"/>
          </a:bodyPr>
          <a:lstStyle/>
          <a:p>
            <a:r>
              <a:rPr lang="en-US" dirty="0"/>
              <a:t>Exodus 17: 8 – 16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3600" cap="none" dirty="0"/>
              <a:t>…</a:t>
            </a:r>
            <a:r>
              <a:rPr lang="en-US" sz="3600" cap="none" dirty="0">
                <a:latin typeface="+mn-lt"/>
              </a:rPr>
              <a:t>so that his hands</a:t>
            </a:r>
            <a:br>
              <a:rPr lang="en-US" sz="3600" cap="none" dirty="0">
                <a:latin typeface="+mn-lt"/>
              </a:rPr>
            </a:br>
            <a:r>
              <a:rPr lang="en-US" sz="3600" cap="none" dirty="0">
                <a:latin typeface="+mn-lt"/>
              </a:rPr>
              <a:t>remained steadfast</a:t>
            </a:r>
            <a:br>
              <a:rPr lang="en-US" sz="3600" cap="none" dirty="0">
                <a:latin typeface="+mn-lt"/>
              </a:rPr>
            </a:br>
            <a:r>
              <a:rPr lang="en-US" sz="3600" cap="none" dirty="0">
                <a:latin typeface="+mn-lt"/>
              </a:rPr>
              <a:t>till sunset.</a:t>
            </a:r>
            <a:br>
              <a:rPr lang="en-US" sz="3600" cap="none" dirty="0">
                <a:latin typeface="+mn-lt"/>
              </a:rPr>
            </a:b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Emunah! </a:t>
            </a:r>
            <a:endParaRPr lang="en-US" dirty="0"/>
          </a:p>
        </p:txBody>
      </p:sp>
      <p:pic>
        <p:nvPicPr>
          <p:cNvPr id="5" name="Content Placeholder 4" descr="A person holding a stick in his hand&#10;&#10;Description automatically generated">
            <a:extLst>
              <a:ext uri="{FF2B5EF4-FFF2-40B4-BE49-F238E27FC236}">
                <a16:creationId xmlns:a16="http://schemas.microsoft.com/office/drawing/2014/main" id="{B1C75AED-96B0-6068-4200-CDA9CE34D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9702" y="0"/>
            <a:ext cx="7382298" cy="6141308"/>
          </a:xfrm>
        </p:spPr>
      </p:pic>
    </p:spTree>
    <p:extLst>
      <p:ext uri="{BB962C8B-B14F-4D97-AF65-F5344CB8AC3E}">
        <p14:creationId xmlns:p14="http://schemas.microsoft.com/office/powerpoint/2010/main" val="76164663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618</TotalTime>
  <Words>473</Words>
  <Application>Microsoft Macintosh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-webkit-standard</vt:lpstr>
      <vt:lpstr>Arial</vt:lpstr>
      <vt:lpstr>Gill Sans MT</vt:lpstr>
      <vt:lpstr>Lucida Sans</vt:lpstr>
      <vt:lpstr>Gallery</vt:lpstr>
      <vt:lpstr>Faith is for today!</vt:lpstr>
      <vt:lpstr>Faith   central and vital to life in God </vt:lpstr>
      <vt:lpstr>Faith</vt:lpstr>
      <vt:lpstr>World vs Scripture</vt:lpstr>
      <vt:lpstr>Believing is SEEing</vt:lpstr>
      <vt:lpstr>What Faith Means</vt:lpstr>
      <vt:lpstr>What Faith Means </vt:lpstr>
      <vt:lpstr>Faith is for today!</vt:lpstr>
      <vt:lpstr>Faith When Life Gets Difficult</vt:lpstr>
      <vt:lpstr>Faith Is for Today!</vt:lpstr>
      <vt:lpstr>What should I Do?</vt:lpstr>
      <vt:lpstr>Exodus 17: 8 – 16   …so that his hands remained steadfast till sunset.  Emunah!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 Leininger</dc:creator>
  <cp:lastModifiedBy>Pete Leininger</cp:lastModifiedBy>
  <cp:revision>14</cp:revision>
  <dcterms:created xsi:type="dcterms:W3CDTF">2026-09-12T18:15:48Z</dcterms:created>
  <dcterms:modified xsi:type="dcterms:W3CDTF">2026-09-13T04:34:34Z</dcterms:modified>
</cp:coreProperties>
</file>